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58" r:id="rId13"/>
    <p:sldId id="266" r:id="rId14"/>
    <p:sldId id="26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DF289-70BF-86A7-C6DB-A206BB7ED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218F5A-2532-8E30-8980-F39827C35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8D415-D81D-C0DC-76C6-8D6AE14C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13C36-91D1-1B55-E304-AE3F78821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D098F-DD01-8E6B-0DB1-20C988DA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9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30C40-2DB4-99A3-C76D-DDD4B03A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767745-E200-60E5-1DDB-42FE43242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5A983-E279-8AE2-450F-42FA91F6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6874C6-D63E-0043-1FBE-4E348DC5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55C63-A2A5-82EA-E87D-780E0FF0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35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9C4810-B7F7-2DDF-5D8E-D8BF1984C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0EC9F1-430B-1676-9218-0A2CED690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9791B-0392-A6E3-C260-7C582E38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AFF5DE-579F-40E5-3287-FAF4A305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27597-E53A-5ABC-B0BB-E9CB86C7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4BE7A-97E6-579B-8BC0-80CD10E2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2550-E932-1058-5C82-8982FEB89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D5EEB-602E-5095-29A5-46A179CB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F7090-FD5D-DDDA-7DA9-6EF98403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445DA-3D51-F38A-AB39-D2DC6974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9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B2A2E-9B74-9542-01AB-D53A3D98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A834A7-FEBD-7DBE-F5CA-150D5B8B2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8FDE9-9160-E9FA-F5AB-1E464A41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763F6-C51A-3517-3339-58C85894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B231E-0776-9BDE-E3E3-1850BAEF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4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332CD-F4D2-9B3B-2C28-DE591F33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0EB9D-9772-D7F4-42A7-8CFD5D699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F9ED79-FE94-3A2F-7973-F61938051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9FE3FB-8454-E70C-0B84-DD20910A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82BD8B-5F0D-96F3-1F8E-55BD7166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D5A4D-3A46-E138-1A56-0BABDFAC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9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632C3-AA02-F5B0-C553-192C3E2A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BCE1D-3C8A-E18F-4FC6-581E649AB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123BF3-D1A0-9A9D-BB1F-0F5954636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07DF1B-F8D1-F19E-1D19-C7A854436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DDB0CE-4F71-DCF8-849B-353BFC4E2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3D995B-41EE-713A-3636-421A48E5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9C4E24-E85F-F252-5072-CA45A21B3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E7525D-5074-A788-EA29-FD564F98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79E5A-0EF4-B8BA-ACA8-A6D99678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EC4359-F27A-440F-7806-F18D9286A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5891E1-01F7-FC45-722B-9F8B3412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865A14-FD8A-B287-30AE-3010361F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73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D8F4B4-0FC5-F863-7728-ED0B232F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60181C-0C4B-4467-A4C4-482C5B559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28F2CC-0F70-1F01-2FB1-C4A43493C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7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C412A-1092-375B-1D18-56856F0A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EA2D4-16EB-03EF-8F19-77522EE45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0EDC50-61F2-0D96-FF68-F97E3F66D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3D3C31-96DC-E15E-5BB4-EAE892E5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FEFE1-BF73-B0C2-EFED-DB330477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E1838-E875-6B4D-BAF6-928283CE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7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0F9EB-100E-15BE-11A1-CB18A406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C86084-566E-6C75-A9C0-A8C16E3AF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8D737-B633-04D0-4659-73E082351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B1CC0C-85B1-5BBE-7406-4C5D82EF7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BCFF9D-C745-5BB3-01FF-8A7C31D9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D91F9-0407-B0F4-EBEC-80DB45DF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36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DA2ED7-DF45-7C75-A7C4-9D056D15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B26920-2B95-4F01-D458-A62D1094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383AD-6B07-9F42-E04B-A8FAADD2F6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21F5A-0354-433F-897E-6138DCD5B7CF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2D405-89AF-7A1C-3CBD-6B8B25C4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EB2ED-30DE-6634-C5DC-5D650947E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F4A6E-B442-4CD6-8874-4B5F80D4C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01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14A3F6A-210C-00B7-F9F1-D3DA5AAF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47" y="356264"/>
            <a:ext cx="5697085" cy="57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6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7054FE-3C52-A4CA-672F-378351BDC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35" y="1234962"/>
            <a:ext cx="7398130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0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58A35B-2DCC-7D99-4064-2D843952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07" y="1349268"/>
            <a:ext cx="8464985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3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599506-8C10-9806-0ECA-0D622CA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04" y="789280"/>
            <a:ext cx="8463924" cy="54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B5846E-23CF-DD88-D12E-CE57B263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50" y="1196860"/>
            <a:ext cx="7760099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310ED0-BF41-2365-80F3-7A9A4486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06" y="1038102"/>
            <a:ext cx="8515788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4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F5F626-A5DE-CB00-82B1-98519379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78" y="1158758"/>
            <a:ext cx="7639443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4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83DB78-1B9F-DB9B-5940-E6ECD0CF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04" y="1238137"/>
            <a:ext cx="7620392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7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828DD1-AD99-2A8B-3258-AB275DC8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28" y="1119344"/>
            <a:ext cx="7601341" cy="45357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1F2675-F281-BA80-0876-BB3627286555}"/>
              </a:ext>
            </a:extLst>
          </p:cNvPr>
          <p:cNvSpPr/>
          <p:nvPr/>
        </p:nvSpPr>
        <p:spPr>
          <a:xfrm>
            <a:off x="6905297" y="4508938"/>
            <a:ext cx="861848" cy="998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D1D02-8166-75EC-20EB-F1F961581474}"/>
              </a:ext>
            </a:extLst>
          </p:cNvPr>
          <p:cNvSpPr txBox="1"/>
          <p:nvPr/>
        </p:nvSpPr>
        <p:spPr>
          <a:xfrm>
            <a:off x="7057748" y="4508938"/>
            <a:ext cx="709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4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9996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6D630E-4974-F2D8-A6C1-35546F3F8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702" y="1104780"/>
            <a:ext cx="7696596" cy="46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5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2E0055-5B5E-8CDB-4863-893A9F85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07" y="1225437"/>
            <a:ext cx="7493385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19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C347B697902644AA0F92034D85B5E8" ma:contentTypeVersion="2" ma:contentTypeDescription="Create a new document." ma:contentTypeScope="" ma:versionID="8f6ee1e390b35de1b988a25b9ccae664">
  <xsd:schema xmlns:xsd="http://www.w3.org/2001/XMLSchema" xmlns:xs="http://www.w3.org/2001/XMLSchema" xmlns:p="http://schemas.microsoft.com/office/2006/metadata/properties" xmlns:ns3="ead4e765-f4d3-4bd7-b402-f944129cbb51" targetNamespace="http://schemas.microsoft.com/office/2006/metadata/properties" ma:root="true" ma:fieldsID="22887dba005da3453a8a94a69437c914" ns3:_="">
    <xsd:import namespace="ead4e765-f4d3-4bd7-b402-f944129cbb5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4e765-f4d3-4bd7-b402-f944129cb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7C8988-7A2C-4B2C-915F-8BA34718B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d4e765-f4d3-4bd7-b402-f944129cbb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F531DD-DD26-458F-8B6D-18671988AA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605941-985B-4C49-BD58-678CCE91F85C}">
  <ds:schemaRefs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ead4e765-f4d3-4bd7-b402-f944129cbb5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</Words>
  <Application>Microsoft Office PowerPoint</Application>
  <PresentationFormat>와이드스크린</PresentationFormat>
  <Paragraphs>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Joseph Ballard</dc:creator>
  <cp:lastModifiedBy>Joseph Ballard</cp:lastModifiedBy>
  <cp:revision>1</cp:revision>
  <dcterms:created xsi:type="dcterms:W3CDTF">2022-10-12T11:02:03Z</dcterms:created>
  <dcterms:modified xsi:type="dcterms:W3CDTF">2022-10-12T11:34:20Z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0x01010086C347B697902644AA0F92034D85B5E8</vt:lpwstr>
  </property>
</Properties>
</file>